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369" r:id="rId14"/>
    <p:sldId id="5043" r:id="rId15"/>
    <p:sldId id="370" r:id="rId16"/>
    <p:sldId id="4965" r:id="rId17"/>
    <p:sldId id="2076137131" r:id="rId18"/>
    <p:sldId id="2076137127" r:id="rId19"/>
    <p:sldId id="263" r:id="rId20"/>
    <p:sldId id="5041" r:id="rId21"/>
    <p:sldId id="4971" r:id="rId22"/>
    <p:sldId id="2076137129" r:id="rId23"/>
    <p:sldId id="2076137128" r:id="rId24"/>
    <p:sldId id="2076137130" r:id="rId25"/>
    <p:sldId id="4973" r:id="rId26"/>
    <p:sldId id="4974" r:id="rId27"/>
    <p:sldId id="5040" r:id="rId28"/>
    <p:sldId id="5042" r:id="rId29"/>
    <p:sldId id="266" r:id="rId30"/>
    <p:sldId id="5044" r:id="rId31"/>
    <p:sldId id="5045" r:id="rId32"/>
    <p:sldId id="5046" r:id="rId33"/>
    <p:sldId id="5047" r:id="rId34"/>
    <p:sldId id="5048" r:id="rId35"/>
    <p:sldId id="265" r:id="rId36"/>
    <p:sldId id="5033" r:id="rId37"/>
    <p:sldId id="5034" r:id="rId38"/>
    <p:sldId id="4961" r:id="rId39"/>
    <p:sldId id="5030" r:id="rId40"/>
    <p:sldId id="4967" r:id="rId41"/>
    <p:sldId id="4966" r:id="rId42"/>
    <p:sldId id="4975" r:id="rId43"/>
    <p:sldId id="4976" r:id="rId44"/>
    <p:sldId id="5031" r:id="rId45"/>
    <p:sldId id="5035" r:id="rId46"/>
    <p:sldId id="4969" r:id="rId47"/>
    <p:sldId id="4955" r:id="rId48"/>
    <p:sldId id="4953" r:id="rId49"/>
    <p:sldId id="4956" r:id="rId50"/>
    <p:sldId id="4970" r:id="rId51"/>
    <p:sldId id="4968" r:id="rId52"/>
    <p:sldId id="4960" r:id="rId53"/>
    <p:sldId id="4959" r:id="rId54"/>
    <p:sldId id="5032" r:id="rId55"/>
    <p:sldId id="5050" r:id="rId56"/>
    <p:sldId id="5049" r:id="rId57"/>
    <p:sldId id="264" r:id="rId58"/>
    <p:sldId id="5053" r:id="rId59"/>
    <p:sldId id="5020" r:id="rId60"/>
    <p:sldId id="5051" r:id="rId61"/>
    <p:sldId id="5052" r:id="rId62"/>
    <p:sldId id="4950" r:id="rId63"/>
    <p:sldId id="4926" r:id="rId64"/>
    <p:sldId id="4928" r:id="rId65"/>
    <p:sldId id="4929" r:id="rId66"/>
    <p:sldId id="4930" r:id="rId67"/>
    <p:sldId id="4931" r:id="rId68"/>
    <p:sldId id="4932" r:id="rId69"/>
    <p:sldId id="4933" r:id="rId70"/>
    <p:sldId id="4991" r:id="rId71"/>
    <p:sldId id="5027" r:id="rId72"/>
    <p:sldId id="4992" r:id="rId73"/>
    <p:sldId id="4993" r:id="rId74"/>
    <p:sldId id="4994" r:id="rId75"/>
    <p:sldId id="4995" r:id="rId76"/>
    <p:sldId id="4996" r:id="rId77"/>
    <p:sldId id="4997" r:id="rId78"/>
    <p:sldId id="4998" r:id="rId79"/>
    <p:sldId id="4999" r:id="rId80"/>
    <p:sldId id="303" r:id="rId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369"/>
            <p14:sldId id="5043"/>
            <p14:sldId id="370"/>
            <p14:sldId id="4965"/>
            <p14:sldId id="2076137131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January 27,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8022-090B-4896-A467-69CB2A34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8" y="692150"/>
            <a:ext cx="5482183" cy="40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2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6859</TotalTime>
  <Words>516</Words>
  <Application>Microsoft Office PowerPoint</Application>
  <PresentationFormat>On-screen Show (16:9)</PresentationFormat>
  <Paragraphs>159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January 27, 2020</vt:lpstr>
      <vt:lpstr>Azure Architect Certification</vt:lpstr>
      <vt:lpstr> </vt:lpstr>
      <vt:lpstr>Storage Account Replication</vt:lpstr>
      <vt:lpstr>Storage Account Replication</vt:lpstr>
      <vt:lpstr>Storage Account Replication</vt:lpstr>
      <vt:lpstr>Always Encrypted</vt:lpstr>
      <vt:lpstr>Azure Monitor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140</cp:revision>
  <dcterms:created xsi:type="dcterms:W3CDTF">2015-09-28T19:52:00Z</dcterms:created>
  <dcterms:modified xsi:type="dcterms:W3CDTF">2021-01-14T14:33:22Z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